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57;&#1067;&#1050;&#1058;&#1067;&#1042;&#1050;&#1040;&#1056;\&#1090;&#1074;&#1086;&#1088;&#1095;&#1077;&#1089;&#1082;&#1080;&#1081;%20&#1086;&#1090;&#1095;&#1077;&#1090;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381000"/>
            <a:ext cx="8172430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Проект</a:t>
            </a:r>
          </a:p>
          <a:p>
            <a:pPr algn="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«С книгой по жизни»</a:t>
            </a:r>
          </a:p>
          <a:p>
            <a:pPr algn="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4419600"/>
            <a:ext cx="7162800" cy="2438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Валентина Витальевна </a:t>
            </a:r>
            <a:r>
              <a:rPr lang="ru-RU" sz="2400" b="1" dirty="0" err="1" smtClean="0">
                <a:solidFill>
                  <a:schemeClr val="bg1"/>
                </a:solidFill>
                <a:latin typeface="Georgia" pitchFamily="18" charset="0"/>
              </a:rPr>
              <a:t>Калинюк</a:t>
            </a:r>
            <a:r>
              <a:rPr lang="ru-RU" b="1" dirty="0" smtClean="0">
                <a:latin typeface="Georgia" pitchFamily="18" charset="0"/>
              </a:rPr>
              <a:t>,</a:t>
            </a:r>
          </a:p>
          <a:p>
            <a:r>
              <a:rPr lang="ru-RU" b="1" dirty="0" smtClean="0">
                <a:latin typeface="Georgia" pitchFamily="18" charset="0"/>
              </a:rPr>
              <a:t>библиотекарь МУК «</a:t>
            </a:r>
            <a:r>
              <a:rPr lang="ru-RU" b="1" dirty="0" err="1" smtClean="0">
                <a:latin typeface="Georgia" pitchFamily="18" charset="0"/>
              </a:rPr>
              <a:t>Межпоселенческая</a:t>
            </a:r>
            <a:r>
              <a:rPr lang="ru-RU" b="1" dirty="0" smtClean="0">
                <a:latin typeface="Georgia" pitchFamily="18" charset="0"/>
              </a:rPr>
              <a:t> централизованная библиотечная система </a:t>
            </a:r>
          </a:p>
          <a:p>
            <a:r>
              <a:rPr lang="ru-RU" b="1" dirty="0" err="1" smtClean="0">
                <a:latin typeface="Georgia" pitchFamily="18" charset="0"/>
              </a:rPr>
              <a:t>Усть-Кубинского</a:t>
            </a:r>
            <a:r>
              <a:rPr lang="ru-RU" b="1" dirty="0" smtClean="0">
                <a:latin typeface="Georgia" pitchFamily="18" charset="0"/>
              </a:rPr>
              <a:t> муниципального района» Вологодской области.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5060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838200"/>
            <a:ext cx="7749588" cy="5812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14370" y="0"/>
            <a:ext cx="862963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Проект «С книгой по жизни»</a:t>
            </a:r>
          </a:p>
          <a:p>
            <a:pPr algn="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19200" y="685800"/>
            <a:ext cx="7543800" cy="0"/>
          </a:xfrm>
          <a:prstGeom prst="line">
            <a:avLst/>
          </a:prstGeom>
          <a:ln w="317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905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5060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838200"/>
            <a:ext cx="7749587" cy="5812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14370" y="0"/>
            <a:ext cx="862963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Проект «С книгой по жизни»</a:t>
            </a:r>
          </a:p>
          <a:p>
            <a:pPr algn="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19200" y="685800"/>
            <a:ext cx="7543800" cy="0"/>
          </a:xfrm>
          <a:prstGeom prst="line">
            <a:avLst/>
          </a:prstGeom>
          <a:ln w="317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905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5060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838200"/>
            <a:ext cx="7749587" cy="581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14370" y="0"/>
            <a:ext cx="862963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Проект «С книгой по жизни»</a:t>
            </a:r>
          </a:p>
          <a:p>
            <a:pPr algn="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19200" y="685800"/>
            <a:ext cx="7543800" cy="0"/>
          </a:xfrm>
          <a:prstGeom prst="line">
            <a:avLst/>
          </a:prstGeom>
          <a:ln w="317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905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5060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844974"/>
            <a:ext cx="7749587" cy="5798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14370" y="0"/>
            <a:ext cx="862963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Проект «С книгой по жизни»</a:t>
            </a:r>
          </a:p>
          <a:p>
            <a:pPr algn="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19200" y="685800"/>
            <a:ext cx="7543800" cy="0"/>
          </a:xfrm>
          <a:prstGeom prst="line">
            <a:avLst/>
          </a:prstGeom>
          <a:ln w="317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905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5060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8350882" cy="4671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14370" y="0"/>
            <a:ext cx="862963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Проект «С книгой по жизни»</a:t>
            </a:r>
          </a:p>
          <a:p>
            <a:pPr algn="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19200" y="685800"/>
            <a:ext cx="7543800" cy="0"/>
          </a:xfrm>
          <a:prstGeom prst="line">
            <a:avLst/>
          </a:prstGeom>
          <a:ln w="317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905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5060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91440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14370" y="0"/>
            <a:ext cx="862963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Проект «С книгой по жизни»</a:t>
            </a:r>
          </a:p>
          <a:p>
            <a:pPr algn="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19200" y="685800"/>
            <a:ext cx="7543800" cy="0"/>
          </a:xfrm>
          <a:prstGeom prst="line">
            <a:avLst/>
          </a:prstGeom>
          <a:ln w="317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905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ворческий отче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3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381000"/>
            <a:ext cx="8172430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Проект</a:t>
            </a:r>
          </a:p>
          <a:p>
            <a:pPr algn="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«С книгой по жизни»</a:t>
            </a:r>
          </a:p>
          <a:p>
            <a:pPr algn="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76400" y="1524000"/>
            <a:ext cx="7162800" cy="2438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Валентина Витальевна </a:t>
            </a:r>
            <a:r>
              <a:rPr lang="ru-RU" sz="2400" b="1" dirty="0" err="1" smtClean="0">
                <a:solidFill>
                  <a:schemeClr val="bg1"/>
                </a:solidFill>
                <a:latin typeface="Georgia" pitchFamily="18" charset="0"/>
              </a:rPr>
              <a:t>Калинюк</a:t>
            </a:r>
            <a:r>
              <a:rPr lang="ru-RU" b="1" dirty="0" smtClean="0">
                <a:latin typeface="Georgia" pitchFamily="18" charset="0"/>
              </a:rPr>
              <a:t>,</a:t>
            </a:r>
          </a:p>
          <a:p>
            <a:pPr algn="r"/>
            <a:r>
              <a:rPr lang="ru-RU" b="1" dirty="0" smtClean="0">
                <a:latin typeface="Georgia" pitchFamily="18" charset="0"/>
              </a:rPr>
              <a:t>методист МУК «</a:t>
            </a:r>
            <a:r>
              <a:rPr lang="ru-RU" b="1" dirty="0" err="1" smtClean="0">
                <a:latin typeface="Georgia" pitchFamily="18" charset="0"/>
              </a:rPr>
              <a:t>Межпоселенческая</a:t>
            </a:r>
            <a:r>
              <a:rPr lang="ru-RU" b="1" dirty="0" smtClean="0">
                <a:latin typeface="Georgia" pitchFamily="18" charset="0"/>
              </a:rPr>
              <a:t> централизованная библиотечная система </a:t>
            </a:r>
          </a:p>
          <a:p>
            <a:pPr algn="r"/>
            <a:r>
              <a:rPr lang="ru-RU" b="1" dirty="0" err="1" smtClean="0">
                <a:latin typeface="Georgia" pitchFamily="18" charset="0"/>
              </a:rPr>
              <a:t>Усть-Кубинского</a:t>
            </a:r>
            <a:r>
              <a:rPr lang="ru-RU" b="1" dirty="0" smtClean="0">
                <a:latin typeface="Georgia" pitchFamily="18" charset="0"/>
              </a:rPr>
              <a:t> муниципального района» Вологодской области.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1000" y="4114800"/>
            <a:ext cx="7162800" cy="2438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МУК «МЦБС»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161140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Вологодская область</a:t>
            </a:r>
          </a:p>
          <a:p>
            <a:r>
              <a:rPr lang="ru-RU" sz="2000" b="1" dirty="0" err="1" smtClean="0">
                <a:solidFill>
                  <a:schemeClr val="bg1"/>
                </a:solidFill>
                <a:latin typeface="Georgia" pitchFamily="18" charset="0"/>
              </a:rPr>
              <a:t>Усть-Кубинский</a:t>
            </a: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 район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С.Устье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Ул.Октябрьская, 21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8 (81753) 21745</a:t>
            </a:r>
            <a:endParaRPr lang="ru-RU" sz="2000" b="1" dirty="0">
              <a:latin typeface="Georgi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118</Words>
  <Application>Microsoft Office PowerPoint</Application>
  <PresentationFormat>Экран (4:3)</PresentationFormat>
  <Paragraphs>31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Фимичев</dc:creator>
  <cp:lastModifiedBy>Алексей Фимичев</cp:lastModifiedBy>
  <cp:revision>6</cp:revision>
  <dcterms:created xsi:type="dcterms:W3CDTF">2012-10-25T12:05:29Z</dcterms:created>
  <dcterms:modified xsi:type="dcterms:W3CDTF">2012-10-25T12:55:42Z</dcterms:modified>
</cp:coreProperties>
</file>